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3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7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23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image" Target="../media/image32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jp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jpe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3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42" y="8678723"/>
            <a:ext cx="2506099" cy="646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9079" y="3141872"/>
            <a:ext cx="6802395" cy="17758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6191" y="4674297"/>
            <a:ext cx="4094729" cy="540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6863" y="529352"/>
            <a:ext cx="3570042" cy="1118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1971103"/>
            <a:ext cx="18285714" cy="7512706"/>
            <a:chOff x="19048" y="1971103"/>
            <a:chExt cx="18285714" cy="7512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1971103"/>
              <a:ext cx="18285714" cy="7512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49805" y="2249280"/>
            <a:ext cx="5219048" cy="6961905"/>
            <a:chOff x="10949805" y="2249280"/>
            <a:chExt cx="5219048" cy="6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49805" y="2249280"/>
              <a:ext cx="5217265" cy="6956353"/>
              <a:chOff x="10949805" y="2249280"/>
              <a:chExt cx="5217265" cy="69563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9805" y="2249280"/>
                <a:ext cx="5217265" cy="695635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12324498" y="3257951"/>
              <a:ext cx="515434" cy="120231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C59F14-C095-4939-B54C-EAB7206C5558}"/>
              </a:ext>
            </a:extLst>
          </p:cNvPr>
          <p:cNvSpPr txBox="1"/>
          <p:nvPr/>
        </p:nvSpPr>
        <p:spPr>
          <a:xfrm>
            <a:off x="1524000" y="448718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스크린에서 에너지 관련 정보를 표시하고 전등 제어를 할 수 있는 화분입니다</a:t>
            </a:r>
            <a:r>
              <a:rPr lang="en-US" altLang="ko-KR" sz="4000" b="1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-&gt;</a:t>
            </a:r>
            <a:endParaRPr lang="ko-KR" altLang="en-US" b="1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0697" y="603217"/>
            <a:ext cx="3880518" cy="1127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568" y="3980952"/>
            <a:ext cx="3921437" cy="3925328"/>
            <a:chOff x="834568" y="3980952"/>
            <a:chExt cx="3921437" cy="39253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568" y="3980952"/>
              <a:ext cx="3921437" cy="3925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1479" y="3657143"/>
            <a:ext cx="4242043" cy="4159421"/>
            <a:chOff x="13571479" y="3657143"/>
            <a:chExt cx="4242043" cy="41594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1479" y="3657143"/>
              <a:ext cx="4242043" cy="4159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0205" y="3542857"/>
            <a:ext cx="4062652" cy="4363423"/>
            <a:chOff x="5080205" y="3542857"/>
            <a:chExt cx="4062652" cy="43634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0205" y="3542857"/>
              <a:ext cx="4062652" cy="4363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842" y="3942857"/>
            <a:ext cx="3921437" cy="3963423"/>
            <a:chOff x="9325842" y="3942857"/>
            <a:chExt cx="3921437" cy="39634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842" y="3942857"/>
              <a:ext cx="3921437" cy="3963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568" y="5997177"/>
            <a:ext cx="3923810" cy="1906738"/>
            <a:chOff x="834568" y="5997177"/>
            <a:chExt cx="3923810" cy="1906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568" y="5997177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80205" y="5997933"/>
            <a:ext cx="3923810" cy="1906738"/>
            <a:chOff x="5080205" y="5997933"/>
            <a:chExt cx="3923810" cy="19067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0205" y="5997933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25842" y="6000530"/>
            <a:ext cx="3923810" cy="1906738"/>
            <a:chOff x="9325842" y="6000530"/>
            <a:chExt cx="3923810" cy="19067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5842" y="6000530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71479" y="6010054"/>
            <a:ext cx="3923810" cy="1906738"/>
            <a:chOff x="13571479" y="6010054"/>
            <a:chExt cx="3923810" cy="19067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71479" y="6010054"/>
              <a:ext cx="3923810" cy="19067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4569" y="8564448"/>
            <a:ext cx="3625359" cy="6907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40210" y="8564448"/>
            <a:ext cx="3625387" cy="6907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2115" y="8102858"/>
            <a:ext cx="1600158" cy="5047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90991" y="8564448"/>
            <a:ext cx="3702606" cy="6907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92906" y="8102858"/>
            <a:ext cx="1958082" cy="5047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41048" y="8564448"/>
            <a:ext cx="3590063" cy="7288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33430" y="8102858"/>
            <a:ext cx="2256977" cy="507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474" y="8102858"/>
            <a:ext cx="1417225" cy="5047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4100" y="-184524"/>
            <a:ext cx="9356957" cy="10648810"/>
            <a:chOff x="-214100" y="-184524"/>
            <a:chExt cx="9356957" cy="10648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4100" y="-184524"/>
              <a:ext cx="9356957" cy="10648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84524"/>
            <a:ext cx="9142857" cy="10313868"/>
            <a:chOff x="0" y="-184524"/>
            <a:chExt cx="9142857" cy="10313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84524"/>
              <a:ext cx="9142857" cy="10313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959" y="1976967"/>
            <a:ext cx="566749" cy="336993"/>
            <a:chOff x="1049959" y="1976967"/>
            <a:chExt cx="566749" cy="336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959" y="1976967"/>
              <a:ext cx="566749" cy="3369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259" y="884658"/>
            <a:ext cx="1878223" cy="68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21058" y="4089725"/>
            <a:ext cx="1443598" cy="1443598"/>
            <a:chOff x="8421058" y="4089725"/>
            <a:chExt cx="1443598" cy="14435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058" y="4089725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1058" y="6246646"/>
            <a:ext cx="1443598" cy="1443598"/>
            <a:chOff x="8421058" y="6246646"/>
            <a:chExt cx="1443598" cy="14435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058" y="6246646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4999" y="6480587"/>
            <a:ext cx="975715" cy="975715"/>
            <a:chOff x="8654999" y="6480587"/>
            <a:chExt cx="975715" cy="9757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4999" y="6480587"/>
              <a:ext cx="975715" cy="9757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1058" y="2145464"/>
            <a:ext cx="1443598" cy="1443598"/>
            <a:chOff x="8421058" y="2145464"/>
            <a:chExt cx="1443598" cy="14435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058" y="2145464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05685" y="2456041"/>
            <a:ext cx="293392" cy="784350"/>
            <a:chOff x="9005685" y="2456041"/>
            <a:chExt cx="293392" cy="7843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685" y="2456041"/>
              <a:ext cx="293392" cy="7843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1334" y="2602896"/>
            <a:ext cx="6988273" cy="7087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3715" y="2166706"/>
            <a:ext cx="2498272" cy="5100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1810" y="4547163"/>
            <a:ext cx="6891063" cy="9752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3715" y="4110972"/>
            <a:ext cx="876368" cy="5047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1810" y="6704075"/>
            <a:ext cx="6374273" cy="6704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3715" y="6267894"/>
            <a:ext cx="2681882" cy="4571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89519" y="3958186"/>
            <a:ext cx="1706676" cy="1706676"/>
            <a:chOff x="8289519" y="3958186"/>
            <a:chExt cx="1706676" cy="17066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89519" y="3958186"/>
              <a:ext cx="1706676" cy="1706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443634"/>
            <a:ext cx="566749" cy="336993"/>
            <a:chOff x="8859483" y="1443634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443634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0011" y="637039"/>
            <a:ext cx="2542851" cy="708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9583" y="6353181"/>
            <a:ext cx="2491037" cy="2511465"/>
            <a:chOff x="13929583" y="6353181"/>
            <a:chExt cx="2491037" cy="25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9583" y="6353181"/>
              <a:ext cx="2491037" cy="251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7518" y="2272945"/>
            <a:ext cx="3142815" cy="2081426"/>
            <a:chOff x="13557518" y="2272945"/>
            <a:chExt cx="3142815" cy="20814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7518" y="2272945"/>
              <a:ext cx="3142815" cy="2081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987" y="3995806"/>
            <a:ext cx="2913474" cy="2294102"/>
            <a:chOff x="621987" y="3995806"/>
            <a:chExt cx="2913474" cy="2294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87" y="3995806"/>
              <a:ext cx="2913474" cy="2294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4881" y="3995806"/>
            <a:ext cx="2113618" cy="2521176"/>
            <a:chOff x="7594881" y="3995806"/>
            <a:chExt cx="2113618" cy="2521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4881" y="3995806"/>
              <a:ext cx="2113618" cy="2521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0468" y="5062410"/>
            <a:ext cx="3094503" cy="300000"/>
            <a:chOff x="3940468" y="5062410"/>
            <a:chExt cx="3094503" cy="3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0468" y="5062410"/>
              <a:ext cx="3094503" cy="30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7220" y="2876420"/>
            <a:ext cx="4408915" cy="894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2986" y="5373833"/>
            <a:ext cx="4418438" cy="9035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58100" y="2966119"/>
            <a:ext cx="3311629" cy="894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4890" y="1172244"/>
            <a:ext cx="4161867" cy="9035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25486" y="3905386"/>
            <a:ext cx="3415131" cy="300000"/>
            <a:chOff x="10225486" y="3905386"/>
            <a:chExt cx="3415131" cy="3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0225486" y="3905386"/>
              <a:ext cx="3415131" cy="3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66837" y="6530647"/>
            <a:ext cx="3914177" cy="300000"/>
            <a:chOff x="9966837" y="6530647"/>
            <a:chExt cx="3914177" cy="30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80000">
              <a:off x="9966837" y="6530647"/>
              <a:ext cx="3914177" cy="3000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9003" y="7067500"/>
            <a:ext cx="2980516" cy="11242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31860" y="2647530"/>
            <a:ext cx="3591297" cy="11242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66031" y="3832005"/>
            <a:ext cx="3639535" cy="112428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80793" y="5631523"/>
            <a:ext cx="2770583" cy="11242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38489" y="4511659"/>
            <a:ext cx="2585707" cy="112429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268637" y="9169409"/>
            <a:ext cx="8927949" cy="4571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2CFC58-7A42-4525-A097-0C7E288BA19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1" b="22694"/>
          <a:stretch/>
        </p:blipFill>
        <p:spPr>
          <a:xfrm>
            <a:off x="6992776" y="6749061"/>
            <a:ext cx="1906222" cy="11577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DC0D6-A150-4829-94B3-5D1511F9B47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705" y="1017504"/>
            <a:ext cx="1123339" cy="11233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D45771-B8F5-47E2-831E-29BE88A4EF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01" y="8073264"/>
            <a:ext cx="1367898" cy="8885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6D612C-84CC-4D21-901B-0BAE0CBD3C9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342" y="5613113"/>
            <a:ext cx="1123339" cy="11233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475183-B966-44A0-8205-1EE66289B5B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47" y="6746010"/>
            <a:ext cx="2561093" cy="14457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348396"/>
            <a:ext cx="566749" cy="336993"/>
            <a:chOff x="8859483" y="1348396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348396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0011" y="582270"/>
            <a:ext cx="2399861" cy="67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231" y="2012131"/>
            <a:ext cx="14359252" cy="8077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013" y="4087556"/>
            <a:ext cx="3958804" cy="16729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32" y="8716818"/>
            <a:ext cx="2506100" cy="6462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098" y="1476196"/>
            <a:ext cx="566749" cy="336993"/>
            <a:chOff x="8875098" y="1476196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098" y="1476196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1177" y="667541"/>
            <a:ext cx="3033099" cy="733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381991"/>
            <a:ext cx="13231852" cy="6169351"/>
            <a:chOff x="0" y="2381991"/>
            <a:chExt cx="13231852" cy="616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991"/>
              <a:ext cx="13231852" cy="616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2155" y="3626362"/>
            <a:ext cx="11029527" cy="5383161"/>
            <a:chOff x="5972155" y="3626362"/>
            <a:chExt cx="11029527" cy="53831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155" y="3626362"/>
              <a:ext cx="11029527" cy="53831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6190" y="1638095"/>
            <a:ext cx="6171429" cy="6171429"/>
            <a:chOff x="6076190" y="163809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6190" y="163809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009" y="4087553"/>
            <a:ext cx="5383110" cy="1666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32" y="8716818"/>
            <a:ext cx="2506100" cy="646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08" y="974346"/>
            <a:ext cx="3252739" cy="1499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8401" y="1060152"/>
            <a:ext cx="1047571" cy="1064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5541" y="2205714"/>
            <a:ext cx="6914233" cy="962127"/>
            <a:chOff x="7315541" y="2205714"/>
            <a:chExt cx="6914233" cy="9621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424" y="1761656"/>
              <a:ext cx="13828467" cy="192425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541" y="2205714"/>
              <a:ext cx="6914233" cy="962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5508" y="2543579"/>
            <a:ext cx="476190" cy="95238"/>
            <a:chOff x="9405508" y="2543579"/>
            <a:chExt cx="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405508" y="2543579"/>
              <a:ext cx="476190" cy="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0268" y="2267392"/>
            <a:ext cx="1465147" cy="6856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8191" y="2467982"/>
            <a:ext cx="2026454" cy="3657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2919" y="3342278"/>
            <a:ext cx="1142810" cy="1064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27446" y="4307263"/>
            <a:ext cx="6914233" cy="1153285"/>
            <a:chOff x="9327446" y="4307263"/>
            <a:chExt cx="6914233" cy="1153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0329" y="3774978"/>
              <a:ext cx="13828467" cy="230657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7446" y="4307263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891" y="4836286"/>
            <a:ext cx="476190" cy="95238"/>
            <a:chOff x="13201891" y="4836286"/>
            <a:chExt cx="476190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201891" y="4836286"/>
              <a:ext cx="476190" cy="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28066" y="4650532"/>
            <a:ext cx="1438662" cy="576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58402" y="5645564"/>
            <a:ext cx="1142810" cy="10647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41" y="6599969"/>
            <a:ext cx="6914233" cy="1153285"/>
            <a:chOff x="7315541" y="6599969"/>
            <a:chExt cx="6914233" cy="11532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8424" y="6067684"/>
              <a:ext cx="13828467" cy="230657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541" y="6599969"/>
              <a:ext cx="6914233" cy="11532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87511" y="7239473"/>
            <a:ext cx="2428788" cy="3603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05508" y="7128993"/>
            <a:ext cx="476190" cy="95238"/>
            <a:chOff x="9405508" y="7128993"/>
            <a:chExt cx="476190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405508" y="7128993"/>
              <a:ext cx="476190" cy="952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70268" y="6852801"/>
            <a:ext cx="1465147" cy="6856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5810" y="6810902"/>
            <a:ext cx="2122959" cy="3657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44670" y="4445814"/>
            <a:ext cx="1527102" cy="3657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90867" y="4777239"/>
            <a:ext cx="1353883" cy="36036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373812" y="7174717"/>
            <a:ext cx="1180905" cy="10831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8362" y="8139698"/>
            <a:ext cx="6914233" cy="1153285"/>
            <a:chOff x="9378362" y="8139698"/>
            <a:chExt cx="6914233" cy="11532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1245" y="7607413"/>
              <a:ext cx="13828467" cy="230657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78362" y="8139698"/>
              <a:ext cx="6914233" cy="11532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69494" y="8482970"/>
            <a:ext cx="838490" cy="5587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63047" y="8668722"/>
            <a:ext cx="476190" cy="95238"/>
            <a:chOff x="13563047" y="8668722"/>
            <a:chExt cx="476190" cy="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563047" y="8668722"/>
              <a:ext cx="476190" cy="952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58191" y="8541107"/>
            <a:ext cx="2035988" cy="36571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37334" y="5112382"/>
            <a:ext cx="2629435" cy="365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6671" y="4063500"/>
            <a:ext cx="5329552" cy="2232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71103"/>
            <a:ext cx="18285714" cy="6847193"/>
            <a:chOff x="0" y="1971103"/>
            <a:chExt cx="18285714" cy="6847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71103"/>
              <a:ext cx="18285714" cy="6847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5735" y="884658"/>
            <a:ext cx="1905613" cy="685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0885" y="5678499"/>
            <a:ext cx="1337297" cy="6588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4219" y="5678495"/>
            <a:ext cx="1346821" cy="6683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5152" y="5678495"/>
            <a:ext cx="1337297" cy="668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2295" y="5678499"/>
            <a:ext cx="1350640" cy="7456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1146" y="6448771"/>
            <a:ext cx="2571135" cy="11186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4219" y="6448771"/>
            <a:ext cx="3098725" cy="11186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7533" y="6448771"/>
            <a:ext cx="1842287" cy="11090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7197" y="6448771"/>
            <a:ext cx="2169287" cy="1109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9982" y="2427431"/>
            <a:ext cx="3020424" cy="3020424"/>
            <a:chOff x="1829982" y="2427431"/>
            <a:chExt cx="3020424" cy="30204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9982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5988" y="2427431"/>
            <a:ext cx="3020424" cy="3020424"/>
            <a:chOff x="5715988" y="2427431"/>
            <a:chExt cx="3020424" cy="30204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15988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9860" y="2374275"/>
            <a:ext cx="3020424" cy="3020424"/>
            <a:chOff x="9579860" y="2374275"/>
            <a:chExt cx="3020424" cy="3020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9860" y="2374275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28458" y="2427431"/>
            <a:ext cx="3020424" cy="3020424"/>
            <a:chOff x="13228458" y="2427431"/>
            <a:chExt cx="3020424" cy="30204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8458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4073" y="2427431"/>
            <a:ext cx="3020424" cy="3020424"/>
            <a:chOff x="9504073" y="2427431"/>
            <a:chExt cx="3020424" cy="30204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4073" y="2427431"/>
              <a:ext cx="3020424" cy="3020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2386" y="4063500"/>
            <a:ext cx="6061867" cy="22329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2615" y="3207731"/>
            <a:ext cx="8250907" cy="5323166"/>
            <a:chOff x="9562615" y="3207731"/>
            <a:chExt cx="8250907" cy="5323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2615" y="3207731"/>
              <a:ext cx="8250907" cy="5323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959" y="1976967"/>
            <a:ext cx="566749" cy="336993"/>
            <a:chOff x="1049959" y="1976967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59" y="1976967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259" y="884658"/>
            <a:ext cx="1382613" cy="761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8778" y="5650249"/>
            <a:ext cx="3497923" cy="1218653"/>
            <a:chOff x="828778" y="5650249"/>
            <a:chExt cx="3497923" cy="1218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778" y="5650249"/>
              <a:ext cx="3497923" cy="12186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959" y="3207731"/>
            <a:ext cx="7462382" cy="5323166"/>
            <a:chOff x="1049959" y="3207731"/>
            <a:chExt cx="7462382" cy="53231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959" y="3207731"/>
              <a:ext cx="7462382" cy="53231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140" y="8607767"/>
            <a:ext cx="5132798" cy="2419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2485" y="8695860"/>
            <a:ext cx="5429817" cy="241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69253" y="354731"/>
            <a:ext cx="6171429" cy="4995918"/>
            <a:chOff x="6569253" y="354731"/>
            <a:chExt cx="6171429" cy="4995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9253" y="354731"/>
              <a:ext cx="6171429" cy="49959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82494"/>
            <a:chOff x="0" y="2323810"/>
            <a:chExt cx="18285714" cy="6482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8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1861852" cy="685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146" y="4808870"/>
            <a:ext cx="16175369" cy="13654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23810"/>
            <a:ext cx="18285714" cy="6482494"/>
            <a:chOff x="0" y="2323810"/>
            <a:chExt cx="18285714" cy="64824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23810"/>
              <a:ext cx="18285714" cy="648249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146" y="4860127"/>
            <a:ext cx="14059418" cy="13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5735" y="884658"/>
            <a:ext cx="1861852" cy="685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6863" y="529352"/>
            <a:ext cx="3570042" cy="11180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5140" y="4425273"/>
            <a:ext cx="18865204" cy="2533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04603"/>
            <a:ext cx="18285714" cy="6482494"/>
            <a:chOff x="0" y="2404603"/>
            <a:chExt cx="18285714" cy="6482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04603"/>
              <a:ext cx="18285714" cy="648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</Words>
  <Application>Microsoft Office PowerPoint</Application>
  <PresentationFormat>사용자 지정</PresentationFormat>
  <Paragraphs>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나눔스퀘어 네오 OTF Heavy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이지석</cp:lastModifiedBy>
  <cp:revision>4</cp:revision>
  <dcterms:created xsi:type="dcterms:W3CDTF">2022-12-14T19:34:22Z</dcterms:created>
  <dcterms:modified xsi:type="dcterms:W3CDTF">2022-12-14T10:49:21Z</dcterms:modified>
</cp:coreProperties>
</file>